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4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C48F06-AA76-4DEA-A8F9-90DC7D4F5824}" type="datetimeFigureOut">
              <a:rPr lang="de-DE" smtClean="0"/>
              <a:t>04.03.2020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ED0D8A-F2D9-4547-BEF6-88B3E2FDB4B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235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Weg Anfänger bis Könner 10 RAZ zur Überprüfung des eigenen Leistungsstandes. Abzeichen 10-6 beliebige Reihenfolge, 5-1 nacheinander. Pferdeführerschein als Besonderheit.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ED0D8A-F2D9-4547-BEF6-88B3E2FDB4BC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7685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Kritiker dominieren Pferdesport. Tierschutz, Sicherheit Pferdewohl Gesundheit </a:t>
            </a:r>
            <a:r>
              <a:rPr lang="de-DE" dirty="0" err="1"/>
              <a:t>tansparent</a:t>
            </a:r>
            <a:r>
              <a:rPr lang="de-DE" dirty="0"/>
              <a:t> nach außen zeigen. PFS vermittelt Grundkompetenzen im Umgang und in der Öffentlichkeit. Richtet sich alle Pferde Umgehen insbesondere Pferdebesitzer. Zentrale Inhalte: richtige Haltung, sicheres Führen (</a:t>
            </a:r>
            <a:r>
              <a:rPr lang="de-DE" dirty="0" err="1"/>
              <a:t>öffentlichkeit</a:t>
            </a:r>
            <a:r>
              <a:rPr lang="de-DE" dirty="0"/>
              <a:t>) Verladen, Pferdegesundheit.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ED0D8A-F2D9-4547-BEF6-88B3E2FDB4BC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9416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Bodenarbeit: sich einem Pferd nähern, ansprechen, Mithilfe Halfter anlegen. Pferd führen, anhalten. Pferd anbinden.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ED0D8A-F2D9-4547-BEF6-88B3E2FDB4BC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7373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Bodenarbeit: Geradeaus führen, anhalten, von beiden Seiten. Vorbeiführen an anderen Pferden. Angebundene Pferde zur Seite weichen lassen.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ED0D8A-F2D9-4547-BEF6-88B3E2FDB4BC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96847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Reiten im Schritt ohne Bügel. Geschicklichkeit durch Trabstangen, Slalom und </a:t>
            </a:r>
            <a:r>
              <a:rPr lang="de-DE" dirty="0" err="1"/>
              <a:t>Kegeltor</a:t>
            </a:r>
            <a:r>
              <a:rPr lang="de-DE" dirty="0"/>
              <a:t>. Theorie Rassen Farben, Abzeichen Körperbau. Reitlehre unterschiedliche Sitzformen, Hufschlagfiguren, Bahnregeln. Bodenarbeit: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ED0D8A-F2D9-4547-BEF6-88B3E2FDB4BC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35532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Und reiten ohne Bügel im Trab. Springen leichter Sitz und Parcours 4-5 Hindernisse. Theorie Stationsprüfungen Reitlehre: Abteilungsreiten, Bahnfiguren, Gangarten. Pferdekunde: Ethische Grundsätze, Sicherheit im Umgang und beim Reiten. Auf Trense führen, 20m im Trab, korrekt durchparieren. Volten führen, Rückwärtsrichten.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ED0D8A-F2D9-4547-BEF6-88B3E2FDB4BC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00036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Reiten ohne Bügel in allen Gangarten. Theorie, Fütterung, Haltung, Gesundheit. Dreiecksbahn, Verladen.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ED0D8A-F2D9-4547-BEF6-88B3E2FDB4BC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92240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Hintereinander zu absolvieren und dienen dem Einstieg in den Turniersport und allgemeiner Lernerfolgskontrolle.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ED0D8A-F2D9-4547-BEF6-88B3E2FDB4BC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36846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Reflexion des eigenen Reitens, Reitlehre, Skala der Ausbildung Einstieg in den Turniersport, reiterliches Verhalten im Gelände, Unfallverhütung, Bodenarbeit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ED0D8A-F2D9-4547-BEF6-88B3E2FDB4BC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9787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A922FA-6D9C-42CE-858E-61CFF406AB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3BCB94F-D089-45B0-B604-6F55F3CE07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85C061A-1F33-4EBA-BED0-0F50106A6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B28A5-74BA-41F2-965A-8819B08198BA}" type="datetimeFigureOut">
              <a:rPr lang="de-DE" smtClean="0"/>
              <a:t>04.03.2020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6205506-8B5D-4E43-8EBD-4242E279A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0B47DBE-4672-46D8-8C45-5DE559B4A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BA4F-935D-4769-B033-F489A453C8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4217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D74D12-4FD5-4F1F-B548-412AD5313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3C17447-38DF-4174-AA46-3560945DA3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0A27865-EF61-4C96-B3DD-3ADB9BCF2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B28A5-74BA-41F2-965A-8819B08198BA}" type="datetimeFigureOut">
              <a:rPr lang="de-DE" smtClean="0"/>
              <a:t>04.03.2020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A58CADE-48B4-4557-BF22-2DCCDF2A7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AE7313A-695A-4389-863C-ED9DA25D8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BA4F-935D-4769-B033-F489A453C8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790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C3AAB48-161D-4071-8A68-A6AC89466B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1248CD1-B941-4975-BA05-76197801A3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6FBBDA6-F8BA-4FCC-9032-20C9F2D11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B28A5-74BA-41F2-965A-8819B08198BA}" type="datetimeFigureOut">
              <a:rPr lang="de-DE" smtClean="0"/>
              <a:t>04.03.2020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B36E89-9C1E-4F73-808F-27C2FEEEF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BED78B7-2954-4CD8-B391-79EA8621F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BA4F-935D-4769-B033-F489A453C8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9527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B4CC82-E81D-4320-AA37-36836C68F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E47C78D-C2C4-4D53-8657-63E64E2427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D68FC4F-CF4D-4F25-856F-E276614FF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B28A5-74BA-41F2-965A-8819B08198BA}" type="datetimeFigureOut">
              <a:rPr lang="de-DE" smtClean="0"/>
              <a:t>04.03.2020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0A005A6-A401-42F5-9C2E-0E81210E8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93A5A85-0B2B-4D70-8FE5-8AD69AA22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BA4F-935D-4769-B033-F489A453C8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7271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68C2C9-F824-4477-A61C-8777A1004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CCBC220-7676-4930-92F4-C51CFEC7D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9E2D343-E006-4C9F-908D-32868EC3D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B28A5-74BA-41F2-965A-8819B08198BA}" type="datetimeFigureOut">
              <a:rPr lang="de-DE" smtClean="0"/>
              <a:t>04.03.2020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4D398C7-9DF5-46E5-BA66-E7C773E1D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65B1998-EA85-434E-8AEF-8B612FAE3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BA4F-935D-4769-B033-F489A453C8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1848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BA34B6-436E-43AB-BE76-280AEFF7F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F66F3ED-CF42-4AD3-968E-0DEAF48364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FBAB702-EFA2-4666-B0B6-4E4D105050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FCB61F6-C318-43FF-A3B3-6EE89EF6B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B28A5-74BA-41F2-965A-8819B08198BA}" type="datetimeFigureOut">
              <a:rPr lang="de-DE" smtClean="0"/>
              <a:t>04.03.2020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C3856B6-473C-466C-A7A1-429990BD2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9AABB28-3F34-417C-A844-AC4464FF5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BA4F-935D-4769-B033-F489A453C8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0229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17F090-D6A1-4EC2-BCA6-D717137AA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70E013F-40B3-4B8F-B345-25833F3AB2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1CFA2F8-51FB-47DB-8412-C6EA8D7645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40EFE6C-9F4C-44F9-92FA-208839D372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FE7B1C2-A30F-4993-890C-7581E72BBA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F1B0E11-CC66-4058-A0B7-5F0C2199F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B28A5-74BA-41F2-965A-8819B08198BA}" type="datetimeFigureOut">
              <a:rPr lang="de-DE" smtClean="0"/>
              <a:t>04.03.2020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1C72B1F-74A6-422F-B125-394848DC3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9DE081D-44E7-4BD8-93EA-4198941DF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BA4F-935D-4769-B033-F489A453C8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4051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8BDFBB-C56B-4A39-9163-76E4CA93F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8DF755C-2327-4407-AA56-B24148A59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B28A5-74BA-41F2-965A-8819B08198BA}" type="datetimeFigureOut">
              <a:rPr lang="de-DE" smtClean="0"/>
              <a:t>04.03.2020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623CB86-AEEC-4EEF-832A-BF9EF7D5F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0656DFE-83B6-4A72-A9CD-E879CC481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BA4F-935D-4769-B033-F489A453C8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9858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EED6E08-C7EB-4CC5-B495-C5C3BF970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B28A5-74BA-41F2-965A-8819B08198BA}" type="datetimeFigureOut">
              <a:rPr lang="de-DE" smtClean="0"/>
              <a:t>04.03.2020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74908A4-624B-49F2-99C1-8930E456F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7F5A054-9110-461B-B9B5-988174BA1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BA4F-935D-4769-B033-F489A453C8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5943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E53E25-2A7A-434E-B203-5AD0A35D0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DDA2C06-C749-41A2-B028-BC99F9F5E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08A5B8B-BF5C-4A76-AC44-D597146F70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8741D5C-1488-4653-8E82-BB2942C21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B28A5-74BA-41F2-965A-8819B08198BA}" type="datetimeFigureOut">
              <a:rPr lang="de-DE" smtClean="0"/>
              <a:t>04.03.2020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29CE2A2-BD36-4204-87F8-3F78555B0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4883AF4-12E3-46FA-929D-FFEE23047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BA4F-935D-4769-B033-F489A453C8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5198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819130-7059-45AB-A2A2-82F69B4AD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16D75E9-40B3-4602-8316-09A71C0E7B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96CC070-7B5F-4B5D-87F7-0C0C4FF1E0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1BB9FFB-E879-44F0-8970-1F63EB680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B28A5-74BA-41F2-965A-8819B08198BA}" type="datetimeFigureOut">
              <a:rPr lang="de-DE" smtClean="0"/>
              <a:t>04.03.2020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5EF5EC7-8BAA-472F-8FA6-16DE31BCA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BADDC23-03DA-4F47-944F-2E87A5BC1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BA4F-935D-4769-B033-F489A453C8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2445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64ECE38-CF4D-4316-8606-1183CAC0E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6A27702-7085-4BAF-82FE-FD95D42786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1347799-D398-4424-A094-92513EE5BF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EB28A5-74BA-41F2-965A-8819B08198BA}" type="datetimeFigureOut">
              <a:rPr lang="de-DE" smtClean="0"/>
              <a:t>04.03.2020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9C7FF06-612C-428A-93FD-7AB1A32324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7327AF-83B2-4646-85B7-B81ED0F323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CBA4F-935D-4769-B033-F489A453C8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5103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F24059-6C6F-426B-AD8E-26412DD066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Reitabzeichen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A9CB4BB-ED01-4F33-86EA-37FC3D909C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Abzeichen im Pferdesport</a:t>
            </a:r>
          </a:p>
        </p:txBody>
      </p:sp>
    </p:spTree>
    <p:extLst>
      <p:ext uri="{BB962C8B-B14F-4D97-AF65-F5344CB8AC3E}">
        <p14:creationId xmlns:p14="http://schemas.microsoft.com/office/powerpoint/2010/main" val="16268795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B02683-E7D3-4BD8-A61D-AF8BAEE29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RA 7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40CA258-3A12-4867-88D9-C24FEB6467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Dressuraufgabe</a:t>
            </a:r>
          </a:p>
          <a:p>
            <a:r>
              <a:rPr lang="de-DE" dirty="0"/>
              <a:t>Springen 4 Hindernisse 30 cm hoch</a:t>
            </a:r>
          </a:p>
          <a:p>
            <a:r>
              <a:rPr lang="de-DE" dirty="0"/>
              <a:t>Station Reitlehre</a:t>
            </a:r>
          </a:p>
          <a:p>
            <a:r>
              <a:rPr lang="de-DE" dirty="0"/>
              <a:t> Station Pferdekunde</a:t>
            </a:r>
          </a:p>
          <a:p>
            <a:r>
              <a:rPr lang="de-DE" dirty="0"/>
              <a:t>Station Bodenarbeit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21CFC11-6BEA-4D40-A172-B5B3CECDFE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179" y="2624878"/>
            <a:ext cx="5319449" cy="398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874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06471D-CEE8-44D2-A2E6-2782CAEC9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RA 6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F0734319-CFDD-4442-A3A6-4EA1395E62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de-DE" dirty="0"/>
              <a:t>Dressuraufgabe Anlehnung Klasse E</a:t>
            </a:r>
          </a:p>
          <a:p>
            <a:r>
              <a:rPr lang="de-DE" dirty="0"/>
              <a:t>Springen 5 Hindernisse 40 cm hoch</a:t>
            </a:r>
          </a:p>
          <a:p>
            <a:r>
              <a:rPr lang="de-DE" dirty="0"/>
              <a:t>Station Pferdekunde</a:t>
            </a:r>
          </a:p>
          <a:p>
            <a:r>
              <a:rPr lang="de-DE" dirty="0"/>
              <a:t>Station Bodenarbeit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3AA3B21-81CB-4CA6-BCD6-CA6B8F72A3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812125"/>
            <a:ext cx="5675943" cy="378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0608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66ED92-42E3-4FA1-B3D0-A4D6EF4B9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Leistungsabzeichen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57C50EE-2460-4B93-9BF2-3C692095D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Ausbildungsüberprüfung</a:t>
            </a:r>
          </a:p>
          <a:p>
            <a:r>
              <a:rPr lang="de-DE" dirty="0"/>
              <a:t>Öffentliche Anerkennung</a:t>
            </a:r>
          </a:p>
          <a:p>
            <a:r>
              <a:rPr lang="de-DE" dirty="0"/>
              <a:t>Mitgliedschaft in einem Reitverein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F8EAB69-8F07-4E80-8DA1-F6F1676E5E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018" y="3037087"/>
            <a:ext cx="4912220" cy="327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6744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39B794-A2ED-470E-A8D7-F9C3BBA52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RA5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480CA85-C478-488C-9CDD-EE8435816C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Dressurreiterprüfung Klasse E</a:t>
            </a:r>
          </a:p>
          <a:p>
            <a:r>
              <a:rPr lang="de-DE" dirty="0"/>
              <a:t>Stilspringen Klasse E</a:t>
            </a:r>
          </a:p>
          <a:p>
            <a:r>
              <a:rPr lang="de-DE" dirty="0"/>
              <a:t>Umfangreiche Theorie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5C9DDA2-D520-4EA3-B607-1243C7F7E2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749" y="2393981"/>
            <a:ext cx="5772437" cy="384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4575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DDAF44-46C4-4E2C-9241-7F839FD8B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RA 4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DCC9F03-E0B3-4978-99A7-592B4F1561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Dressurreiterprüfung Klasse A</a:t>
            </a:r>
          </a:p>
          <a:p>
            <a:r>
              <a:rPr lang="de-DE" dirty="0"/>
              <a:t>Stilspringen Klasse A</a:t>
            </a:r>
          </a:p>
          <a:p>
            <a:r>
              <a:rPr lang="de-DE" dirty="0"/>
              <a:t>Umfangreiche Theorie</a:t>
            </a:r>
          </a:p>
        </p:txBody>
      </p:sp>
    </p:spTree>
    <p:extLst>
      <p:ext uri="{BB962C8B-B14F-4D97-AF65-F5344CB8AC3E}">
        <p14:creationId xmlns:p14="http://schemas.microsoft.com/office/powerpoint/2010/main" val="32279005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00FDB0-0604-4E6B-8A18-32F6F02A0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RA 3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8EA95E73-C996-4450-B4F5-0728BB89B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de-DE" dirty="0"/>
              <a:t>Dressurreiterprüfung Klasse L</a:t>
            </a:r>
          </a:p>
          <a:p>
            <a:r>
              <a:rPr lang="de-DE" dirty="0"/>
              <a:t>Stilspringen Klasse A**</a:t>
            </a:r>
          </a:p>
          <a:p>
            <a:r>
              <a:rPr lang="de-DE" dirty="0"/>
              <a:t>Umfangreiche Theorie</a:t>
            </a:r>
          </a:p>
        </p:txBody>
      </p:sp>
    </p:spTree>
    <p:extLst>
      <p:ext uri="{BB962C8B-B14F-4D97-AF65-F5344CB8AC3E}">
        <p14:creationId xmlns:p14="http://schemas.microsoft.com/office/powerpoint/2010/main" val="37025236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AAE6E1-0992-4BBD-B605-D97894536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RA 2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77C30394-0199-4969-A429-04808030A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de-DE" dirty="0"/>
              <a:t>Dressurreiterprüfung Klasse L - Kandare</a:t>
            </a:r>
          </a:p>
          <a:p>
            <a:r>
              <a:rPr lang="de-DE" dirty="0"/>
              <a:t>Stilspringen Klasse L</a:t>
            </a:r>
          </a:p>
          <a:p>
            <a:r>
              <a:rPr lang="de-DE" dirty="0"/>
              <a:t>Umfangreiche Theorie</a:t>
            </a:r>
          </a:p>
        </p:txBody>
      </p:sp>
    </p:spTree>
    <p:extLst>
      <p:ext uri="{BB962C8B-B14F-4D97-AF65-F5344CB8AC3E}">
        <p14:creationId xmlns:p14="http://schemas.microsoft.com/office/powerpoint/2010/main" val="13553158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3ED4DA-F53F-4FA5-B65C-AB3916B3B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RA 1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E6666491-6F85-4CFD-8322-FCFC5E1AF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de-DE" dirty="0"/>
              <a:t>Dressurreiterprüfung Klasse M</a:t>
            </a:r>
          </a:p>
          <a:p>
            <a:r>
              <a:rPr lang="de-DE" dirty="0"/>
              <a:t>Stilspringen Klasse M</a:t>
            </a:r>
          </a:p>
          <a:p>
            <a:r>
              <a:rPr lang="de-DE" dirty="0"/>
              <a:t>Umfangreiche Theorie</a:t>
            </a:r>
          </a:p>
        </p:txBody>
      </p:sp>
    </p:spTree>
    <p:extLst>
      <p:ext uri="{BB962C8B-B14F-4D97-AF65-F5344CB8AC3E}">
        <p14:creationId xmlns:p14="http://schemas.microsoft.com/office/powerpoint/2010/main" val="630178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449C6B-3E54-4E13-B831-2265EF2FA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173BCE-61D5-4A66-B184-3591EEFEFB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System</a:t>
            </a:r>
          </a:p>
          <a:p>
            <a:r>
              <a:rPr lang="de-DE" dirty="0"/>
              <a:t>Pferdeführerschein</a:t>
            </a:r>
          </a:p>
          <a:p>
            <a:r>
              <a:rPr lang="de-DE" dirty="0"/>
              <a:t>RA 10 – 6 Motivationsabzeichen</a:t>
            </a:r>
          </a:p>
          <a:p>
            <a:r>
              <a:rPr lang="de-DE" dirty="0"/>
              <a:t>RA 5-1 Leistungsabzeichen</a:t>
            </a:r>
          </a:p>
          <a:p>
            <a:endParaRPr lang="de-DE" dirty="0"/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453EEDE-0CFF-47CE-9070-3312315A60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7" t="69472" r="90766" b="13040"/>
          <a:stretch/>
        </p:blipFill>
        <p:spPr>
          <a:xfrm>
            <a:off x="6511056" y="3175128"/>
            <a:ext cx="3841423" cy="284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12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D1F0CC-90E9-4C53-B593-EAD2507FC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8499"/>
            <a:ext cx="10515600" cy="1325563"/>
          </a:xfrm>
        </p:spPr>
        <p:txBody>
          <a:bodyPr/>
          <a:lstStyle/>
          <a:p>
            <a:r>
              <a:rPr lang="de-DE" dirty="0"/>
              <a:t>Das System der Reitabzeichen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FC61090-2FEC-459B-B0A6-82ED57E6F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570061"/>
          </a:xfrm>
        </p:spPr>
        <p:txBody>
          <a:bodyPr/>
          <a:lstStyle/>
          <a:p>
            <a:r>
              <a:rPr lang="de-DE" dirty="0"/>
              <a:t>Klein anfangen – groß ankommen</a:t>
            </a:r>
          </a:p>
          <a:p>
            <a:r>
              <a:rPr lang="de-DE" dirty="0"/>
              <a:t>Steigender Schwierigkeitsgrad</a:t>
            </a:r>
          </a:p>
          <a:p>
            <a:r>
              <a:rPr lang="de-DE" dirty="0"/>
              <a:t>Lernanreiz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9E56B05-97EA-4F4F-A7B1-0ADEE4A0AB68}"/>
              </a:ext>
            </a:extLst>
          </p:cNvPr>
          <p:cNvSpPr txBox="1"/>
          <p:nvPr/>
        </p:nvSpPr>
        <p:spPr>
          <a:xfrm>
            <a:off x="1062969" y="5630347"/>
            <a:ext cx="703031" cy="37678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dirty="0"/>
              <a:t>RA10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AD0D26E-A8BA-4205-8F08-E9405646F1E9}"/>
              </a:ext>
            </a:extLst>
          </p:cNvPr>
          <p:cNvSpPr txBox="1"/>
          <p:nvPr/>
        </p:nvSpPr>
        <p:spPr>
          <a:xfrm>
            <a:off x="1766000" y="5360804"/>
            <a:ext cx="703031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dirty="0"/>
              <a:t>RA9</a:t>
            </a:r>
          </a:p>
          <a:p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E53610E-B044-403A-A148-C860E64BF25A}"/>
              </a:ext>
            </a:extLst>
          </p:cNvPr>
          <p:cNvSpPr txBox="1"/>
          <p:nvPr/>
        </p:nvSpPr>
        <p:spPr>
          <a:xfrm>
            <a:off x="2484346" y="5083805"/>
            <a:ext cx="703031" cy="92333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dirty="0"/>
              <a:t>RA8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B2E87A6-D73B-4CF3-A371-0C610CF992F6}"/>
              </a:ext>
            </a:extLst>
          </p:cNvPr>
          <p:cNvSpPr txBox="1"/>
          <p:nvPr/>
        </p:nvSpPr>
        <p:spPr>
          <a:xfrm>
            <a:off x="3202692" y="4806806"/>
            <a:ext cx="703031" cy="120032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dirty="0"/>
              <a:t>RA7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00F5E3B-741F-484B-A252-35EF15571E4B}"/>
              </a:ext>
            </a:extLst>
          </p:cNvPr>
          <p:cNvSpPr txBox="1"/>
          <p:nvPr/>
        </p:nvSpPr>
        <p:spPr>
          <a:xfrm>
            <a:off x="3905723" y="4529807"/>
            <a:ext cx="703031" cy="147732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dirty="0"/>
              <a:t>RA6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5BB04C9-91B2-45B6-AB72-BE19B44521B4}"/>
              </a:ext>
            </a:extLst>
          </p:cNvPr>
          <p:cNvSpPr txBox="1"/>
          <p:nvPr/>
        </p:nvSpPr>
        <p:spPr>
          <a:xfrm>
            <a:off x="4608754" y="4252809"/>
            <a:ext cx="703031" cy="17543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dirty="0"/>
              <a:t>RA5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E84CF33-1916-417E-88D6-231C881E019C}"/>
              </a:ext>
            </a:extLst>
          </p:cNvPr>
          <p:cNvSpPr txBox="1"/>
          <p:nvPr/>
        </p:nvSpPr>
        <p:spPr>
          <a:xfrm>
            <a:off x="5311785" y="3975810"/>
            <a:ext cx="703031" cy="203132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dirty="0"/>
              <a:t>RA4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6BA62E3-902E-456D-848D-675D5B31AEC1}"/>
              </a:ext>
            </a:extLst>
          </p:cNvPr>
          <p:cNvSpPr txBox="1"/>
          <p:nvPr/>
        </p:nvSpPr>
        <p:spPr>
          <a:xfrm>
            <a:off x="6014816" y="3698811"/>
            <a:ext cx="703031" cy="230832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dirty="0"/>
              <a:t>RA3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A771DB3-68DC-418D-97ED-927756D2B00B}"/>
              </a:ext>
            </a:extLst>
          </p:cNvPr>
          <p:cNvSpPr txBox="1"/>
          <p:nvPr/>
        </p:nvSpPr>
        <p:spPr>
          <a:xfrm>
            <a:off x="6717847" y="3421812"/>
            <a:ext cx="703031" cy="258532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dirty="0"/>
              <a:t>RA2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A613063-C50A-4250-A34B-CEE17AA558CD}"/>
              </a:ext>
            </a:extLst>
          </p:cNvPr>
          <p:cNvSpPr txBox="1"/>
          <p:nvPr/>
        </p:nvSpPr>
        <p:spPr>
          <a:xfrm>
            <a:off x="7420878" y="3144813"/>
            <a:ext cx="703031" cy="286232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dirty="0"/>
              <a:t>RA1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31C7FF55-7EE7-4207-9803-203EAB8C3314}"/>
              </a:ext>
            </a:extLst>
          </p:cNvPr>
          <p:cNvSpPr txBox="1"/>
          <p:nvPr/>
        </p:nvSpPr>
        <p:spPr>
          <a:xfrm>
            <a:off x="1061436" y="6098825"/>
            <a:ext cx="7094635" cy="37061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dirty="0"/>
              <a:t>Pferdeführerschein Umgang / Reiten</a:t>
            </a:r>
          </a:p>
        </p:txBody>
      </p:sp>
    </p:spTree>
    <p:extLst>
      <p:ext uri="{BB962C8B-B14F-4D97-AF65-F5344CB8AC3E}">
        <p14:creationId xmlns:p14="http://schemas.microsoft.com/office/powerpoint/2010/main" val="1591544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83E9EB-511A-462B-A725-C481AB2AE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Aufbau der Reitabzeichen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85E6170-65A3-4AA1-ACD7-B1F54C0076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Praktischer Teil: Dressur, Springen, Pferdepflege, Bodenarbeit</a:t>
            </a:r>
          </a:p>
          <a:p>
            <a:r>
              <a:rPr lang="de-DE" dirty="0"/>
              <a:t>Theoretischer Teil: mehrere Stationsprüfungen</a:t>
            </a:r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42A747F-4DCB-4076-AB77-F7643A7E02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77" t="36809" r="70151" b="33744"/>
          <a:stretch/>
        </p:blipFill>
        <p:spPr>
          <a:xfrm>
            <a:off x="1020082" y="3227862"/>
            <a:ext cx="3170534" cy="294910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812AEA0-B494-4B80-8C00-453E1ADDD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3015962"/>
            <a:ext cx="5080702" cy="338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855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33AA93-368B-431F-A26B-8B40381D5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Pferdeführerschein Umgang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9587629-B182-4554-B758-F5D0F5C10D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3192" y="3148977"/>
            <a:ext cx="10515600" cy="2613121"/>
          </a:xfrm>
        </p:spPr>
        <p:txBody>
          <a:bodyPr/>
          <a:lstStyle/>
          <a:p>
            <a:r>
              <a:rPr lang="de-DE" dirty="0"/>
              <a:t>Pferdewissen</a:t>
            </a:r>
          </a:p>
          <a:p>
            <a:r>
              <a:rPr lang="de-DE" dirty="0"/>
              <a:t>Umgang mit dem Pferd</a:t>
            </a:r>
          </a:p>
          <a:p>
            <a:r>
              <a:rPr lang="de-DE" dirty="0"/>
              <a:t>Kein Reiten</a:t>
            </a:r>
          </a:p>
          <a:p>
            <a:r>
              <a:rPr lang="de-DE" dirty="0"/>
              <a:t>Voraussetzung für Reit-, Longier-, Fahr-, &amp; Geländeabzeichen</a:t>
            </a:r>
          </a:p>
          <a:p>
            <a:r>
              <a:rPr lang="de-DE" dirty="0"/>
              <a:t>RA6 + 7 entspricht Pferdeführerschein Umgang</a:t>
            </a:r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170E3DD-7248-4BFD-8473-0FD7C36B77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69" y="1147471"/>
            <a:ext cx="3817084" cy="254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12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2BFD76-0F6D-4EF9-A448-D9EFF4952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Motivationsabzeichen RA 10-6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C193DC5-69EC-4714-B281-80BA8B40A0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Beliebig oft Wiederholbar</a:t>
            </a:r>
          </a:p>
          <a:p>
            <a:r>
              <a:rPr lang="de-DE" dirty="0"/>
              <a:t>Unabhängig der Reihenfolge</a:t>
            </a:r>
          </a:p>
          <a:p>
            <a:r>
              <a:rPr lang="de-DE" dirty="0"/>
              <a:t>Keine Noten</a:t>
            </a:r>
          </a:p>
          <a:p>
            <a:r>
              <a:rPr lang="de-DE" dirty="0"/>
              <a:t>Beim Bestehen: Urkunde und Anstecker</a:t>
            </a:r>
          </a:p>
          <a:p>
            <a:r>
              <a:rPr lang="de-DE" dirty="0"/>
              <a:t>Keine Turnierkleidung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9A4C03A-4DBC-4266-AE37-FB0703908E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563" r="74975" b="32035"/>
          <a:stretch/>
        </p:blipFill>
        <p:spPr>
          <a:xfrm>
            <a:off x="6836529" y="1690688"/>
            <a:ext cx="4995532" cy="152724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17F540F-F1A3-41EA-8EE8-8198474C51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519" y="3285406"/>
            <a:ext cx="4955681" cy="330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2314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3D2882-04CF-4A0E-BC83-9ECBFB703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RA 10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856BC04-A13F-4807-A656-AF76903034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Reiten an der Longe (Leichttraben, Aussitzen)</a:t>
            </a:r>
          </a:p>
          <a:p>
            <a:r>
              <a:rPr lang="de-DE" dirty="0"/>
              <a:t>Pferdepflege</a:t>
            </a:r>
          </a:p>
          <a:p>
            <a:r>
              <a:rPr lang="de-DE" dirty="0"/>
              <a:t>Mithilfe beim Satteln und Trensen</a:t>
            </a:r>
          </a:p>
          <a:p>
            <a:r>
              <a:rPr lang="de-DE" dirty="0"/>
              <a:t>Bodenarbeit</a:t>
            </a:r>
          </a:p>
          <a:p>
            <a:r>
              <a:rPr lang="de-DE" dirty="0"/>
              <a:t>Sicherheit im Stall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0BB1818-E78C-45F0-A9C0-5DB49D217C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2" b="6868"/>
          <a:stretch/>
        </p:blipFill>
        <p:spPr>
          <a:xfrm rot="745052">
            <a:off x="7688957" y="2113942"/>
            <a:ext cx="3760821" cy="402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387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2EF036-8398-438E-AF94-E5096B518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RA 9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B31A110-4C1D-4F98-A1A3-F29CE0F033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269" y="3345142"/>
            <a:ext cx="4244636" cy="3061570"/>
          </a:xfrm>
        </p:spPr>
      </p:pic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A2863EE2-E235-4FE8-A94B-0E80437E7041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Reiten in der Gruppe Schritt, Trab, Galopp</a:t>
            </a:r>
          </a:p>
          <a:p>
            <a:r>
              <a:rPr lang="de-DE" dirty="0"/>
              <a:t>Pferdepflege</a:t>
            </a:r>
          </a:p>
          <a:p>
            <a:r>
              <a:rPr lang="de-DE" dirty="0"/>
              <a:t>Ethische Grundsätze</a:t>
            </a:r>
          </a:p>
          <a:p>
            <a:r>
              <a:rPr lang="de-DE" dirty="0"/>
              <a:t>Sprache der Pferde</a:t>
            </a:r>
          </a:p>
          <a:p>
            <a:r>
              <a:rPr lang="de-DE" dirty="0"/>
              <a:t>Bodenarbeit</a:t>
            </a:r>
          </a:p>
        </p:txBody>
      </p:sp>
    </p:spTree>
    <p:extLst>
      <p:ext uri="{BB962C8B-B14F-4D97-AF65-F5344CB8AC3E}">
        <p14:creationId xmlns:p14="http://schemas.microsoft.com/office/powerpoint/2010/main" val="6124492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4F311C-F8BC-4B59-97D2-2B0E9B159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RA 8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28EE895-DF98-4194-9393-93A014C555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Reiten in der Gruppe auch im leichten Sitz</a:t>
            </a:r>
          </a:p>
          <a:p>
            <a:r>
              <a:rPr lang="de-DE" dirty="0"/>
              <a:t>Reiten eines Geschicklichkeitsparcours </a:t>
            </a:r>
          </a:p>
          <a:p>
            <a:r>
              <a:rPr lang="de-DE" dirty="0"/>
              <a:t>Station Pferdekunde</a:t>
            </a:r>
          </a:p>
          <a:p>
            <a:r>
              <a:rPr lang="de-DE" dirty="0"/>
              <a:t>Station Reitlehre</a:t>
            </a:r>
          </a:p>
          <a:p>
            <a:r>
              <a:rPr lang="de-DE" dirty="0"/>
              <a:t>Station Bodenarbeit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C7D8D14-D947-4F71-A16B-2E80F03C14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447" t="48568" r="50515" b="29724"/>
          <a:stretch/>
        </p:blipFill>
        <p:spPr>
          <a:xfrm>
            <a:off x="6096000" y="3429000"/>
            <a:ext cx="5118232" cy="277076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C972458-F235-449B-8356-6C33797988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558" t="67061" r="53945" b="17763"/>
          <a:stretch/>
        </p:blipFill>
        <p:spPr>
          <a:xfrm>
            <a:off x="1530127" y="4309477"/>
            <a:ext cx="3643815" cy="218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0443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517</Words>
  <Application>Microsoft Office PowerPoint</Application>
  <PresentationFormat>Breitbild</PresentationFormat>
  <Paragraphs>136</Paragraphs>
  <Slides>17</Slides>
  <Notes>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</vt:lpstr>
      <vt:lpstr>Reitabzeichen </vt:lpstr>
      <vt:lpstr>Inhalt</vt:lpstr>
      <vt:lpstr>Das System der Reitabzeichen</vt:lpstr>
      <vt:lpstr>Aufbau der Reitabzeichen</vt:lpstr>
      <vt:lpstr>Pferdeführerschein Umgang</vt:lpstr>
      <vt:lpstr>Motivationsabzeichen RA 10-6</vt:lpstr>
      <vt:lpstr>RA 10</vt:lpstr>
      <vt:lpstr>RA 9</vt:lpstr>
      <vt:lpstr>RA 8</vt:lpstr>
      <vt:lpstr>RA 7</vt:lpstr>
      <vt:lpstr>RA 6</vt:lpstr>
      <vt:lpstr>Leistungsabzeichen</vt:lpstr>
      <vt:lpstr>RA5</vt:lpstr>
      <vt:lpstr>RA 4</vt:lpstr>
      <vt:lpstr>RA 3</vt:lpstr>
      <vt:lpstr>RA 2</vt:lpstr>
      <vt:lpstr>RA 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Reitabzeichen </dc:title>
  <dc:creator>Anna Lessner</dc:creator>
  <cp:lastModifiedBy>Anna Lessner</cp:lastModifiedBy>
  <cp:revision>11</cp:revision>
  <dcterms:created xsi:type="dcterms:W3CDTF">2020-03-04T14:13:01Z</dcterms:created>
  <dcterms:modified xsi:type="dcterms:W3CDTF">2020-03-04T20:31:12Z</dcterms:modified>
</cp:coreProperties>
</file>